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300" r:id="rId7"/>
    <p:sldId id="261" r:id="rId8"/>
    <p:sldId id="301" r:id="rId9"/>
    <p:sldId id="302" r:id="rId10"/>
    <p:sldId id="303" r:id="rId11"/>
    <p:sldId id="272" r:id="rId12"/>
    <p:sldId id="290" r:id="rId13"/>
    <p:sldId id="291" r:id="rId14"/>
    <p:sldId id="304" r:id="rId15"/>
    <p:sldId id="293" r:id="rId16"/>
    <p:sldId id="262" r:id="rId17"/>
    <p:sldId id="286" r:id="rId18"/>
    <p:sldId id="298" r:id="rId19"/>
    <p:sldId id="299" r:id="rId20"/>
    <p:sldId id="292" r:id="rId21"/>
    <p:sldId id="296" r:id="rId22"/>
    <p:sldId id="284" r:id="rId23"/>
    <p:sldId id="29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sv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3520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5A304413-DDD9-4B71-A116-0EF9B52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5B43B7-B81E-47EA-995D-2BA1BBD26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79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C31832-A698-4064-8828-3BE876E0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1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0AA9ACF-D1FD-41FA-B29F-9299C499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6A03113-90EC-423E-93A9-D40C3D63825A}"/>
              </a:ext>
            </a:extLst>
          </p:cNvPr>
          <p:cNvSpPr/>
          <p:nvPr/>
        </p:nvSpPr>
        <p:spPr>
          <a:xfrm>
            <a:off x="2375452" y="2494722"/>
            <a:ext cx="7056783" cy="190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56</Words>
  <Application>Microsoft Office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Oswald Regular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 Santos Miglioranza</dc:creator>
  <cp:lastModifiedBy>José Guilherme Santos Miglioranza</cp:lastModifiedBy>
  <cp:revision>25</cp:revision>
  <dcterms:created xsi:type="dcterms:W3CDTF">2020-10-27T14:25:01Z</dcterms:created>
  <dcterms:modified xsi:type="dcterms:W3CDTF">2020-12-09T15:01:38Z</dcterms:modified>
</cp:coreProperties>
</file>